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oppins Light" panose="00000400000000000000" pitchFamily="2" charset="0"/>
      <p:regular r:id="rId11"/>
    </p:embeddedFont>
    <p:embeddedFont>
      <p:font typeface="Roboto Light" panose="02000000000000000000" pitchFamily="2" charset="0"/>
      <p:regular r:id="rId12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7699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4597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Террария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09491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Проект «Террария» - 2D-игра, разработанная на Pygame, с элементами платформера и RPG. Игрок исследует мир, собирает монетки, сражается с злодеями.</a:t>
            </a:r>
            <a:endParaRPr lang="en-US" sz="175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5AA8EC-5DBD-0372-3D2E-548AD664FC5C}"/>
              </a:ext>
            </a:extLst>
          </p:cNvPr>
          <p:cNvSpPr txBox="1"/>
          <p:nvPr/>
        </p:nvSpPr>
        <p:spPr>
          <a:xfrm>
            <a:off x="10845210" y="7765680"/>
            <a:ext cx="3785190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ru-RU" dirty="0" err="1"/>
              <a:t>vdsds</a:t>
            </a:r>
            <a:endParaRPr lang="ru-RU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30" y="180771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66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Авторы</a:t>
            </a:r>
            <a:endParaRPr lang="en-US" sz="660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Маслов Александр</a:t>
            </a:r>
            <a:endParaRPr lang="en-US" sz="36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36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Портнов Георгий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BA5C1F-68E7-A30F-BCC7-D8C4563B7B98}"/>
              </a:ext>
            </a:extLst>
          </p:cNvPr>
          <p:cNvSpPr txBox="1"/>
          <p:nvPr/>
        </p:nvSpPr>
        <p:spPr>
          <a:xfrm>
            <a:off x="7208875" y="7521554"/>
            <a:ext cx="7315200" cy="6900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32610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Цель и основные механики игры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454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85573" y="3930491"/>
            <a:ext cx="9941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Цель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Исследование мира, сбор монет, победа над врагами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84548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9624" y="3930491"/>
            <a:ext cx="19466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8454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Механики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33589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Платформер, RPG, стратегия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4366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5804" y="5628680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436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Особенности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34088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Компенсация урона монетками, развитие персонажа</a:t>
            </a:r>
            <a:endParaRPr lang="en-US" sz="175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263B929-52E4-C205-DDA0-3194A53DBB5B}"/>
              </a:ext>
            </a:extLst>
          </p:cNvPr>
          <p:cNvSpPr txBox="1"/>
          <p:nvPr/>
        </p:nvSpPr>
        <p:spPr>
          <a:xfrm>
            <a:off x="7251383" y="7500593"/>
            <a:ext cx="7315200" cy="6900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713339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Игровой мир и персонажи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Мир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Сгенерированный мир, состоящий из различных биомов: леса, пещеры, горы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Персонажи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57831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Игрок управляет персонажем, который может бегать, прыгать, атаковать</a:t>
            </a:r>
            <a:endParaRPr lang="en-US" sz="17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EC3653-CC35-7FB3-1C58-A0C58CC9B214}"/>
              </a:ext>
            </a:extLst>
          </p:cNvPr>
          <p:cNvSpPr txBox="1"/>
          <p:nvPr/>
        </p:nvSpPr>
        <p:spPr>
          <a:xfrm>
            <a:off x="7208875" y="7521554"/>
            <a:ext cx="7315200" cy="6900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6526" y="610195"/>
            <a:ext cx="7590949" cy="2079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3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Управление и пользовательский интерфейс</a:t>
            </a:r>
            <a:endParaRPr lang="en-US" sz="4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526" y="3022878"/>
            <a:ext cx="554712" cy="5547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6526" y="3799403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Клавиатура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76526" y="4279225"/>
            <a:ext cx="3629025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WASD - движение, пробел - прыжок, мышь - атака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8330" y="3022878"/>
            <a:ext cx="554712" cy="5547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8330" y="3799403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Интерфейс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4738330" y="4279225"/>
            <a:ext cx="3629144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Отображение состояния персонажа, инвентаря, карты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6526" y="5654993"/>
            <a:ext cx="554712" cy="55471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6526" y="6431518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Настройки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76526" y="6911340"/>
            <a:ext cx="3629025" cy="710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Регулировка громкости, графики, управления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487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Система прокачки и сбора ресурсов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806422"/>
            <a:ext cx="30480" cy="4374475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30148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30615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70583" y="3146584"/>
            <a:ext cx="9941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0332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Сбор ресурсов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867888" y="3523655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Дрова, руда, камни, монетки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845022" y="48352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11" name="Shape 8"/>
          <p:cNvSpPr/>
          <p:nvPr/>
        </p:nvSpPr>
        <p:spPr>
          <a:xfrm>
            <a:off x="6365200" y="45953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22958" y="4680347"/>
            <a:ext cx="19466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867888" y="45669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Прокачка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867888" y="5057418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Увеличение здоровья, силы, скорости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6845022" y="6369010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56565B"/>
          </a:solidFill>
          <a:ln/>
        </p:spPr>
      </p:sp>
      <p:sp>
        <p:nvSpPr>
          <p:cNvPr id="16" name="Shape 13"/>
          <p:cNvSpPr/>
          <p:nvPr/>
        </p:nvSpPr>
        <p:spPr>
          <a:xfrm>
            <a:off x="6365200" y="61290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520815" y="6214110"/>
            <a:ext cx="19907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7867888" y="61007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Крафт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7867888" y="6591181"/>
            <a:ext cx="596872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Создание оружия, брони, инструментов</a:t>
            </a:r>
            <a:endParaRPr lang="en-US" sz="175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2971ED-3E4B-CE5D-2CC7-93D977D3766E}"/>
              </a:ext>
            </a:extLst>
          </p:cNvPr>
          <p:cNvSpPr txBox="1"/>
          <p:nvPr/>
        </p:nvSpPr>
        <p:spPr>
          <a:xfrm>
            <a:off x="7208875" y="7521554"/>
            <a:ext cx="7315200" cy="6900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2055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458" y="2692360"/>
            <a:ext cx="4411028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3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Враги и боссы</a:t>
            </a:r>
            <a:endParaRPr lang="en-US" sz="3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3508296"/>
            <a:ext cx="882134" cy="141148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764149" y="3684627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Враги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764149" y="4066103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Разные виды: пауки, слизни, скелеты, зомби</a:t>
            </a:r>
            <a:endParaRPr lang="en-US" sz="13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4919782"/>
            <a:ext cx="882134" cy="141148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5096113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Боссы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764149" y="5477589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Сильные враги, требующие особой тактики</a:t>
            </a:r>
            <a:endParaRPr lang="en-US" sz="13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6331268"/>
            <a:ext cx="882134" cy="141148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764149" y="6507599"/>
            <a:ext cx="2205514" cy="275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Награды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764149" y="6889075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Редкие предметы, опыт, монетки</a:t>
            </a:r>
            <a:endParaRPr lang="en-US" sz="13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88AD28-CA3C-312F-65BE-7A2F65266455}"/>
              </a:ext>
            </a:extLst>
          </p:cNvPr>
          <p:cNvSpPr txBox="1"/>
          <p:nvPr/>
        </p:nvSpPr>
        <p:spPr>
          <a:xfrm>
            <a:off x="7208875" y="7521554"/>
            <a:ext cx="7315200" cy="6900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F2F2F3"/>
                </a:solidFill>
                <a:latin typeface="Poppins Light" pitchFamily="34" charset="0"/>
                <a:ea typeface="Poppins Light" pitchFamily="34" charset="-122"/>
                <a:cs typeface="Poppins Light" pitchFamily="34" charset="-120"/>
              </a:rPr>
              <a:t>Заключение и будущие планы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 Light" pitchFamily="34" charset="0"/>
                <a:ea typeface="Roboto Light" pitchFamily="34" charset="-122"/>
                <a:cs typeface="Roboto Light" pitchFamily="34" charset="-120"/>
              </a:rPr>
              <a:t>Террария - проект, демонстрирующий основные принципы разработки игр на Pygame. В будущем планируется добавить больше контента: новых врагов, предметов, локаций. Возможно, будет реализована сетевая многопользовательская игра.</a:t>
            </a: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8A1B44-20C2-0726-0981-CA0F0DD8144D}"/>
              </a:ext>
            </a:extLst>
          </p:cNvPr>
          <p:cNvSpPr txBox="1"/>
          <p:nvPr/>
        </p:nvSpPr>
        <p:spPr>
          <a:xfrm>
            <a:off x="7208875" y="7521554"/>
            <a:ext cx="7315200" cy="69006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marL="0" indent="0">
              <a:lnSpc>
                <a:spcPts val="5550"/>
              </a:lnSpc>
              <a:buNone/>
            </a:pP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232</Words>
  <Application>Microsoft Office PowerPoint</Application>
  <PresentationFormat>Произвольный</PresentationFormat>
  <Paragraphs>55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Roboto Light</vt:lpstr>
      <vt:lpstr>Poppins Light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Александр Маслов</cp:lastModifiedBy>
  <cp:revision>2</cp:revision>
  <dcterms:created xsi:type="dcterms:W3CDTF">2025-02-03T14:28:49Z</dcterms:created>
  <dcterms:modified xsi:type="dcterms:W3CDTF">2025-02-03T14:31:41Z</dcterms:modified>
</cp:coreProperties>
</file>